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300" r:id="rId3"/>
    <p:sldId id="281" r:id="rId4"/>
    <p:sldId id="296" r:id="rId5"/>
    <p:sldId id="295" r:id="rId6"/>
    <p:sldId id="297" r:id="rId7"/>
    <p:sldId id="298" r:id="rId8"/>
    <p:sldId id="299" r:id="rId9"/>
    <p:sldId id="277" r:id="rId10"/>
    <p:sldId id="286" r:id="rId11"/>
  </p:sldIdLst>
  <p:sldSz cx="12192000" cy="6858000"/>
  <p:notesSz cx="6858000" cy="9144000"/>
  <p:embeddedFontLst>
    <p:embeddedFont>
      <p:font typeface="Myriad Pro" panose="020B0503030403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2E03A0-F6F2-4CC0-A59E-CD0F10EE5DC3}">
          <p14:sldIdLst>
            <p14:sldId id="256"/>
            <p14:sldId id="300"/>
            <p14:sldId id="281"/>
            <p14:sldId id="296"/>
            <p14:sldId id="295"/>
            <p14:sldId id="297"/>
            <p14:sldId id="298"/>
            <p14:sldId id="299"/>
            <p14:sldId id="277"/>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A17"/>
    <a:srgbClr val="404040"/>
    <a:srgbClr val="AE6D6E"/>
    <a:srgbClr val="5A5A5A"/>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1860" y="11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A4C3-C49D-4D45-A5A8-1C8B2A426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B328CB-D466-41E1-95A9-072633199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EE7B1-BA6E-4B7E-85E9-3CBB6A50B039}"/>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5" name="Footer Placeholder 4">
            <a:extLst>
              <a:ext uri="{FF2B5EF4-FFF2-40B4-BE49-F238E27FC236}">
                <a16:creationId xmlns:a16="http://schemas.microsoft.com/office/drawing/2014/main" id="{AFC03984-7397-4816-8CEC-279E816B0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23304-DC0D-45E4-87EE-E201D7A538DD}"/>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284916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B623-FF1E-4664-9914-BF2A4F6ECE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5522B-2A6C-4703-B0A2-87D1FC6CD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F85D-FAD2-4F64-9DF6-242D14BDC02C}"/>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5" name="Footer Placeholder 4">
            <a:extLst>
              <a:ext uri="{FF2B5EF4-FFF2-40B4-BE49-F238E27FC236}">
                <a16:creationId xmlns:a16="http://schemas.microsoft.com/office/drawing/2014/main" id="{15672B0B-BE99-4F79-AE08-42A1DDF98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AAFA1-825A-472D-B42E-9C480B939F73}"/>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209024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99AA6F-3E23-42A7-835C-C6AE0011D5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61872E-33BF-4645-9A93-7EC2B5DEF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30E6D-BE84-43F3-BF2B-468357E4F712}"/>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5" name="Footer Placeholder 4">
            <a:extLst>
              <a:ext uri="{FF2B5EF4-FFF2-40B4-BE49-F238E27FC236}">
                <a16:creationId xmlns:a16="http://schemas.microsoft.com/office/drawing/2014/main" id="{0D654B66-4148-473A-AECE-319D11620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27D85-027F-4FDD-949E-F36C2D17DAF5}"/>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312280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59EB-AB70-4446-B78C-24BD51704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DF553-F714-4B85-995D-0FD12F290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377E3-E04A-42B0-B575-9041CAB6556E}"/>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5" name="Footer Placeholder 4">
            <a:extLst>
              <a:ext uri="{FF2B5EF4-FFF2-40B4-BE49-F238E27FC236}">
                <a16:creationId xmlns:a16="http://schemas.microsoft.com/office/drawing/2014/main" id="{8F35FC13-CE11-4BB9-BA9B-09DCDAD00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0B55B-02C3-4CE3-8DE4-21A7E1A4B3C2}"/>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255859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2364-DDAA-408E-A266-7E038C62C4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3C8A6B-FECE-45DE-AAF6-D1AA043D14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B17B7F-41B0-4A2E-9C3A-C49A5AE926A6}"/>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5" name="Footer Placeholder 4">
            <a:extLst>
              <a:ext uri="{FF2B5EF4-FFF2-40B4-BE49-F238E27FC236}">
                <a16:creationId xmlns:a16="http://schemas.microsoft.com/office/drawing/2014/main" id="{A800BC7D-3647-46C5-BC44-D602A035C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E871B-E6DB-44EC-8250-573AC434905E}"/>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346376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6675-8615-4909-BDE1-ED1F8A3A8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26787-EB46-4391-A443-771A26E5FC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BBAF5-78CB-4B05-91FF-274279530F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7943B-CF78-46FF-A31E-C405FEBA8D1E}"/>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6" name="Footer Placeholder 5">
            <a:extLst>
              <a:ext uri="{FF2B5EF4-FFF2-40B4-BE49-F238E27FC236}">
                <a16:creationId xmlns:a16="http://schemas.microsoft.com/office/drawing/2014/main" id="{434E0941-2A94-4108-A90C-AA7F0BECD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9DC72-5939-4550-980F-D91B998F0A40}"/>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141784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9000-D55A-405C-B4C9-D78957442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38E61B-FE65-475B-8E85-C082F7413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395AA-801F-4621-9D66-6D9577BAF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407F4F-F0F5-4E17-809D-578E17F0E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AE971-1B46-456A-9039-5C144C96E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FC02E-451B-4E84-9740-3ECFD003850E}"/>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8" name="Footer Placeholder 7">
            <a:extLst>
              <a:ext uri="{FF2B5EF4-FFF2-40B4-BE49-F238E27FC236}">
                <a16:creationId xmlns:a16="http://schemas.microsoft.com/office/drawing/2014/main" id="{77095DC4-BDCE-4ED5-9DA3-52650961F8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DBE461-F7B5-40E5-9CAF-D5385601B372}"/>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2979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4379-1021-4DAD-8566-7F7F34EE0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EF6A6-CF69-4BA7-9331-EDDA7E13B4D8}"/>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4" name="Footer Placeholder 3">
            <a:extLst>
              <a:ext uri="{FF2B5EF4-FFF2-40B4-BE49-F238E27FC236}">
                <a16:creationId xmlns:a16="http://schemas.microsoft.com/office/drawing/2014/main" id="{52A87E34-FFA3-436A-A491-54C0DFB159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F1735D-6001-493A-A792-D4126B73E343}"/>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104651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370DD-CCEA-4FFF-A26B-9C830F5FB2D7}"/>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3" name="Footer Placeholder 2">
            <a:extLst>
              <a:ext uri="{FF2B5EF4-FFF2-40B4-BE49-F238E27FC236}">
                <a16:creationId xmlns:a16="http://schemas.microsoft.com/office/drawing/2014/main" id="{980E9B84-5183-47F4-A291-8F60F43C70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2E4A4-2126-423B-848A-C433D90CD090}"/>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387284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F2E3-FFEE-4579-BDE8-EBEA1B97F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9359BC-60C1-4E87-987B-0F64E5F5A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8148A-45B1-4131-9A97-CEB133CF2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481A0-8261-4C78-B659-602FCE1B79FD}"/>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6" name="Footer Placeholder 5">
            <a:extLst>
              <a:ext uri="{FF2B5EF4-FFF2-40B4-BE49-F238E27FC236}">
                <a16:creationId xmlns:a16="http://schemas.microsoft.com/office/drawing/2014/main" id="{179513DE-E2F5-4CC5-A010-B4F57E3E70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A71BDC-BDC8-440A-87B5-6703B19EDCAF}"/>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409678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B0DC-88D5-4602-8C60-8891220563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C9AF13-22BA-4D5B-A24A-52A695659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54ACB-C211-4D7E-ACB3-7D9B8C448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C2C09-E0A7-4B83-99ED-71C424F9C746}"/>
              </a:ext>
            </a:extLst>
          </p:cNvPr>
          <p:cNvSpPr>
            <a:spLocks noGrp="1"/>
          </p:cNvSpPr>
          <p:nvPr>
            <p:ph type="dt" sz="half" idx="10"/>
          </p:nvPr>
        </p:nvSpPr>
        <p:spPr/>
        <p:txBody>
          <a:bodyPr/>
          <a:lstStyle/>
          <a:p>
            <a:fld id="{025836F8-CF2B-4B96-846B-F32A68F58D0B}" type="datetimeFigureOut">
              <a:rPr lang="en-US" smtClean="0"/>
              <a:t>5/18/2024</a:t>
            </a:fld>
            <a:endParaRPr lang="en-US"/>
          </a:p>
        </p:txBody>
      </p:sp>
      <p:sp>
        <p:nvSpPr>
          <p:cNvPr id="6" name="Footer Placeholder 5">
            <a:extLst>
              <a:ext uri="{FF2B5EF4-FFF2-40B4-BE49-F238E27FC236}">
                <a16:creationId xmlns:a16="http://schemas.microsoft.com/office/drawing/2014/main" id="{BCE3C0B6-AF98-44C2-9578-3F7B74AC9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0A0D6-E37D-435B-979B-B45FECC74C8E}"/>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99370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D42D2-182F-4CB0-ADD7-40F7C7459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4EE3-DF8B-47FA-A964-08BAD04BA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78443-B83F-47ED-A781-C55049020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836F8-CF2B-4B96-846B-F32A68F58D0B}" type="datetimeFigureOut">
              <a:rPr lang="en-US" smtClean="0"/>
              <a:t>5/18/2024</a:t>
            </a:fld>
            <a:endParaRPr lang="en-US"/>
          </a:p>
        </p:txBody>
      </p:sp>
      <p:sp>
        <p:nvSpPr>
          <p:cNvPr id="5" name="Footer Placeholder 4">
            <a:extLst>
              <a:ext uri="{FF2B5EF4-FFF2-40B4-BE49-F238E27FC236}">
                <a16:creationId xmlns:a16="http://schemas.microsoft.com/office/drawing/2014/main" id="{6FA259A3-66CA-47A6-88F3-6ACE0B874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824C05-1764-485F-A8D1-B518E8D02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16D71-196B-495C-A3AD-25811794E758}" type="slidenum">
              <a:rPr lang="en-US" smtClean="0"/>
              <a:t>‹#›</a:t>
            </a:fld>
            <a:endParaRPr lang="en-US"/>
          </a:p>
        </p:txBody>
      </p:sp>
    </p:spTree>
    <p:extLst>
      <p:ext uri="{BB962C8B-B14F-4D97-AF65-F5344CB8AC3E}">
        <p14:creationId xmlns:p14="http://schemas.microsoft.com/office/powerpoint/2010/main" val="174958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475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71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erson holding a football&#10;&#10;Description automatically generated">
            <a:extLst>
              <a:ext uri="{FF2B5EF4-FFF2-40B4-BE49-F238E27FC236}">
                <a16:creationId xmlns:a16="http://schemas.microsoft.com/office/drawing/2014/main" id="{B8CC6A25-DB91-FF3C-F6C1-7C8E6B9135EC}"/>
              </a:ext>
            </a:extLst>
          </p:cNvPr>
          <p:cNvPicPr>
            <a:picLocks noChangeAspect="1"/>
          </p:cNvPicPr>
          <p:nvPr/>
        </p:nvPicPr>
        <p:blipFill rotWithShape="1">
          <a:blip r:embed="rId2">
            <a:extLst>
              <a:ext uri="{28A0092B-C50C-407E-A947-70E740481C1C}">
                <a14:useLocalDpi xmlns:a14="http://schemas.microsoft.com/office/drawing/2010/main" val="0"/>
              </a:ext>
            </a:extLst>
          </a:blip>
          <a:srcRect l="8665" t="18889" r="5713"/>
          <a:stretch/>
        </p:blipFill>
        <p:spPr>
          <a:xfrm>
            <a:off x="3597274" y="0"/>
            <a:ext cx="4997451" cy="6861702"/>
          </a:xfrm>
          <a:prstGeom prst="rect">
            <a:avLst/>
          </a:prstGeom>
        </p:spPr>
      </p:pic>
    </p:spTree>
    <p:extLst>
      <p:ext uri="{BB962C8B-B14F-4D97-AF65-F5344CB8AC3E}">
        <p14:creationId xmlns:p14="http://schemas.microsoft.com/office/powerpoint/2010/main" val="405973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B8B93-8F2E-4735-8B4A-57B9628F4B0A}"/>
              </a:ext>
            </a:extLst>
          </p:cNvPr>
          <p:cNvSpPr txBox="1"/>
          <p:nvPr/>
        </p:nvSpPr>
        <p:spPr>
          <a:xfrm>
            <a:off x="1003610" y="871592"/>
            <a:ext cx="10470352" cy="981038"/>
          </a:xfrm>
          <a:prstGeom prst="rect">
            <a:avLst/>
          </a:prstGeom>
          <a:noFill/>
        </p:spPr>
        <p:txBody>
          <a:bodyPr wrap="square" rtlCol="0">
            <a:spAutoFit/>
          </a:bodyPr>
          <a:lstStyle/>
          <a:p>
            <a:r>
              <a:rPr lang="en-US" sz="3375" b="1" dirty="0">
                <a:solidFill>
                  <a:schemeClr val="bg1"/>
                </a:solidFill>
                <a:latin typeface="Myriad Pro" panose="020B0503030403020204" pitchFamily="34" charset="0"/>
              </a:rPr>
              <a:t>What does it mean to </a:t>
            </a:r>
            <a:r>
              <a:rPr lang="en-US" sz="3375" b="1" dirty="0">
                <a:solidFill>
                  <a:srgbClr val="EDAA17"/>
                </a:solidFill>
                <a:latin typeface="Myriad Pro" panose="020B0503030403020204" pitchFamily="34" charset="0"/>
              </a:rPr>
              <a:t>FEAR</a:t>
            </a:r>
            <a:r>
              <a:rPr lang="en-US" sz="3375" b="1" dirty="0">
                <a:solidFill>
                  <a:schemeClr val="bg1"/>
                </a:solidFill>
                <a:latin typeface="Myriad Pro" panose="020B0503030403020204" pitchFamily="34" charset="0"/>
              </a:rPr>
              <a:t> God? </a:t>
            </a:r>
            <a:endParaRPr lang="en-US" sz="2400" b="1" dirty="0">
              <a:solidFill>
                <a:schemeClr val="bg1"/>
              </a:solidFill>
              <a:latin typeface="Myriad Pro" panose="020B0503030403020204" pitchFamily="34" charset="0"/>
            </a:endParaRPr>
          </a:p>
          <a:p>
            <a:endParaRPr lang="en-US" sz="2400" b="1"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83058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B8B93-8F2E-4735-8B4A-57B9628F4B0A}"/>
              </a:ext>
            </a:extLst>
          </p:cNvPr>
          <p:cNvSpPr txBox="1"/>
          <p:nvPr/>
        </p:nvSpPr>
        <p:spPr>
          <a:xfrm>
            <a:off x="1003610" y="871592"/>
            <a:ext cx="10470352" cy="2331407"/>
          </a:xfrm>
          <a:prstGeom prst="rect">
            <a:avLst/>
          </a:prstGeom>
          <a:noFill/>
        </p:spPr>
        <p:txBody>
          <a:bodyPr wrap="square" rtlCol="0">
            <a:spAutoFit/>
          </a:bodyPr>
          <a:lstStyle/>
          <a:p>
            <a:r>
              <a:rPr lang="en-US" sz="3375" b="1" dirty="0">
                <a:solidFill>
                  <a:schemeClr val="bg1"/>
                </a:solidFill>
                <a:latin typeface="Myriad Pro" panose="020B0503030403020204" pitchFamily="34" charset="0"/>
              </a:rPr>
              <a:t>What does it mean to </a:t>
            </a:r>
            <a:r>
              <a:rPr lang="en-US" sz="3375" b="1" dirty="0">
                <a:solidFill>
                  <a:srgbClr val="EDAA17"/>
                </a:solidFill>
                <a:latin typeface="Myriad Pro" panose="020B0503030403020204" pitchFamily="34" charset="0"/>
              </a:rPr>
              <a:t>FEAR</a:t>
            </a:r>
            <a:r>
              <a:rPr lang="en-US" sz="3375" b="1" dirty="0">
                <a:solidFill>
                  <a:schemeClr val="bg1"/>
                </a:solidFill>
                <a:latin typeface="Myriad Pro" panose="020B0503030403020204" pitchFamily="34" charset="0"/>
              </a:rPr>
              <a:t> God? </a:t>
            </a:r>
            <a:endParaRPr lang="en-US" sz="2400" b="1" dirty="0">
              <a:solidFill>
                <a:schemeClr val="bg1"/>
              </a:solidFill>
              <a:latin typeface="Myriad Pro" panose="020B0503030403020204" pitchFamily="34" charset="0"/>
            </a:endParaRPr>
          </a:p>
          <a:p>
            <a:endParaRPr lang="en-US" sz="3375" b="1" dirty="0">
              <a:solidFill>
                <a:schemeClr val="bg1"/>
              </a:solidFill>
              <a:latin typeface="Myriad Pro" panose="020B0503030403020204" pitchFamily="34" charset="0"/>
            </a:endParaRPr>
          </a:p>
          <a:p>
            <a:pPr marL="385763" indent="-385763">
              <a:buFont typeface="+mj-lt"/>
              <a:buAutoNum type="arabicPeriod"/>
            </a:pPr>
            <a:r>
              <a:rPr lang="en-US" sz="3000" b="1" dirty="0">
                <a:solidFill>
                  <a:prstClr val="white"/>
                </a:solidFill>
                <a:latin typeface="Myriad Pro" panose="020B0503030403020204" pitchFamily="34" charset="0"/>
              </a:rPr>
              <a:t>It Means</a:t>
            </a:r>
            <a:r>
              <a:rPr lang="en-US" sz="3000" b="1" dirty="0">
                <a:solidFill>
                  <a:srgbClr val="EDAA17"/>
                </a:solidFill>
                <a:latin typeface="Myriad Pro" panose="020B0503030403020204" pitchFamily="34" charset="0"/>
              </a:rPr>
              <a:t> </a:t>
            </a:r>
            <a:r>
              <a:rPr lang="en-US" sz="3000" b="1" dirty="0">
                <a:solidFill>
                  <a:schemeClr val="bg1"/>
                </a:solidFill>
                <a:latin typeface="Myriad Pro" panose="020B0503030403020204" pitchFamily="34" charset="0"/>
              </a:rPr>
              <a:t>that I don’t have to be </a:t>
            </a:r>
            <a:r>
              <a:rPr lang="en-US" sz="3000" b="1" dirty="0">
                <a:solidFill>
                  <a:srgbClr val="EDAA17"/>
                </a:solidFill>
                <a:latin typeface="Myriad Pro" panose="020B0503030403020204" pitchFamily="34" charset="0"/>
              </a:rPr>
              <a:t>AFRAID</a:t>
            </a:r>
            <a:r>
              <a:rPr lang="en-US" sz="3000" b="1" dirty="0">
                <a:solidFill>
                  <a:schemeClr val="bg1"/>
                </a:solidFill>
                <a:latin typeface="Myriad Pro" panose="020B0503030403020204" pitchFamily="34" charset="0"/>
              </a:rPr>
              <a:t> anymore</a:t>
            </a:r>
            <a:endParaRPr lang="en-US" sz="3000" b="1" dirty="0">
              <a:solidFill>
                <a:srgbClr val="EDAA17"/>
              </a:solidFill>
              <a:latin typeface="Myriad Pro" panose="020B0503030403020204" pitchFamily="34" charset="0"/>
            </a:endParaRPr>
          </a:p>
          <a:p>
            <a:endParaRPr lang="en-US" sz="2400" b="1" dirty="0">
              <a:solidFill>
                <a:schemeClr val="bg1"/>
              </a:solidFill>
              <a:latin typeface="Myriad Pro" panose="020B0503030403020204" pitchFamily="34" charset="0"/>
            </a:endParaRPr>
          </a:p>
          <a:p>
            <a:endParaRPr lang="en-US" sz="2400" b="1"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288518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836094" y="539990"/>
            <a:ext cx="10409630" cy="5032147"/>
          </a:xfrm>
          <a:prstGeom prst="rect">
            <a:avLst/>
          </a:prstGeom>
          <a:noFill/>
        </p:spPr>
        <p:txBody>
          <a:bodyPr wrap="square" rtlCol="0">
            <a:spAutoFit/>
          </a:bodyPr>
          <a:lstStyle/>
          <a:p>
            <a:r>
              <a:rPr lang="en-US" sz="3150" b="1" i="1" dirty="0">
                <a:solidFill>
                  <a:srgbClr val="EDAA17"/>
                </a:solidFill>
                <a:latin typeface="Myriad Pro" panose="020B0503030403020204" pitchFamily="34" charset="0"/>
              </a:rPr>
              <a:t>Matthew 10:26-30 (</a:t>
            </a:r>
            <a:r>
              <a:rPr lang="en-US" sz="3150" b="1" i="1" dirty="0" err="1">
                <a:solidFill>
                  <a:srgbClr val="EDAA17"/>
                </a:solidFill>
                <a:latin typeface="Myriad Pro" panose="020B0503030403020204" pitchFamily="34" charset="0"/>
              </a:rPr>
              <a:t>esv</a:t>
            </a:r>
            <a:r>
              <a:rPr lang="en-US" sz="3150" b="1" i="1" dirty="0">
                <a:solidFill>
                  <a:srgbClr val="EDAA17"/>
                </a:solidFill>
                <a:latin typeface="Myriad Pro" panose="020B0503030403020204" pitchFamily="34" charset="0"/>
              </a:rPr>
              <a:t>)</a:t>
            </a:r>
          </a:p>
          <a:p>
            <a:endParaRPr lang="en-US" sz="600" dirty="0">
              <a:solidFill>
                <a:schemeClr val="bg1"/>
              </a:solidFill>
            </a:endParaRPr>
          </a:p>
          <a:p>
            <a:r>
              <a:rPr lang="en-US" sz="3150" i="1" dirty="0">
                <a:solidFill>
                  <a:schemeClr val="bg1"/>
                </a:solidFill>
                <a:latin typeface="Myriad Pro" panose="020B0503030403020204" pitchFamily="34" charset="0"/>
              </a:rPr>
              <a:t>26 “So have no fear of them, for nothing is covered that will not be revealed, or hidden that will not be known. 27 What I tell you in the dark, say in the light, and what you hear whispered, proclaim on the housetops. 28 And do not fear those who kill the body but cannot kill the soul. Rather fear him who can destroy both soul and body in hell.[h] 29 Are not two sparrows sold for a penny? And not one of them will fall to the ground apart from your Father. 30 But even the hairs of your head are all numbered. </a:t>
            </a:r>
            <a:r>
              <a:rPr lang="en-US" sz="3150" i="1" dirty="0">
                <a:solidFill>
                  <a:srgbClr val="404040"/>
                </a:solidFill>
                <a:latin typeface="Myriad Pro" panose="020B0503030403020204" pitchFamily="34" charset="0"/>
              </a:rPr>
              <a:t> </a:t>
            </a:r>
          </a:p>
        </p:txBody>
      </p:sp>
    </p:spTree>
    <p:extLst>
      <p:ext uri="{BB962C8B-B14F-4D97-AF65-F5344CB8AC3E}">
        <p14:creationId xmlns:p14="http://schemas.microsoft.com/office/powerpoint/2010/main" val="13372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0B8B93-8F2E-4735-8B4A-57B9628F4B0A}"/>
              </a:ext>
            </a:extLst>
          </p:cNvPr>
          <p:cNvSpPr txBox="1"/>
          <p:nvPr/>
        </p:nvSpPr>
        <p:spPr>
          <a:xfrm>
            <a:off x="1003610" y="871592"/>
            <a:ext cx="10470352" cy="2793072"/>
          </a:xfrm>
          <a:prstGeom prst="rect">
            <a:avLst/>
          </a:prstGeom>
          <a:noFill/>
        </p:spPr>
        <p:txBody>
          <a:bodyPr wrap="square" rtlCol="0">
            <a:spAutoFit/>
          </a:bodyPr>
          <a:lstStyle/>
          <a:p>
            <a:r>
              <a:rPr lang="en-US" sz="3375" b="1" dirty="0">
                <a:solidFill>
                  <a:schemeClr val="bg1"/>
                </a:solidFill>
                <a:latin typeface="Myriad Pro" panose="020B0503030403020204" pitchFamily="34" charset="0"/>
              </a:rPr>
              <a:t>What does it mean to </a:t>
            </a:r>
            <a:r>
              <a:rPr lang="en-US" sz="3375" b="1" dirty="0">
                <a:solidFill>
                  <a:srgbClr val="EDAA17"/>
                </a:solidFill>
                <a:latin typeface="Myriad Pro" panose="020B0503030403020204" pitchFamily="34" charset="0"/>
              </a:rPr>
              <a:t>FEAR</a:t>
            </a:r>
            <a:r>
              <a:rPr lang="en-US" sz="3375" b="1" dirty="0">
                <a:solidFill>
                  <a:schemeClr val="bg1"/>
                </a:solidFill>
                <a:latin typeface="Myriad Pro" panose="020B0503030403020204" pitchFamily="34" charset="0"/>
              </a:rPr>
              <a:t> God? </a:t>
            </a:r>
            <a:endParaRPr lang="en-US" sz="2400" b="1" dirty="0">
              <a:solidFill>
                <a:schemeClr val="bg1"/>
              </a:solidFill>
              <a:latin typeface="Myriad Pro" panose="020B0503030403020204" pitchFamily="34" charset="0"/>
            </a:endParaRPr>
          </a:p>
          <a:p>
            <a:endParaRPr lang="en-US" sz="3375" b="1" dirty="0">
              <a:solidFill>
                <a:schemeClr val="bg1"/>
              </a:solidFill>
              <a:latin typeface="Myriad Pro" panose="020B0503030403020204" pitchFamily="34" charset="0"/>
            </a:endParaRPr>
          </a:p>
          <a:p>
            <a:pPr marL="385763" indent="-385763">
              <a:buFont typeface="+mj-lt"/>
              <a:buAutoNum type="arabicPeriod"/>
            </a:pPr>
            <a:r>
              <a:rPr lang="en-US" sz="3000" b="1" dirty="0">
                <a:solidFill>
                  <a:prstClr val="white"/>
                </a:solidFill>
                <a:latin typeface="Myriad Pro" panose="020B0503030403020204" pitchFamily="34" charset="0"/>
              </a:rPr>
              <a:t>It Means</a:t>
            </a:r>
            <a:r>
              <a:rPr lang="en-US" sz="3000" b="1" dirty="0">
                <a:solidFill>
                  <a:srgbClr val="EDAA17"/>
                </a:solidFill>
                <a:latin typeface="Myriad Pro" panose="020B0503030403020204" pitchFamily="34" charset="0"/>
              </a:rPr>
              <a:t> </a:t>
            </a:r>
            <a:r>
              <a:rPr lang="en-US" sz="3000" b="1" dirty="0">
                <a:solidFill>
                  <a:schemeClr val="bg1"/>
                </a:solidFill>
                <a:latin typeface="Myriad Pro" panose="020B0503030403020204" pitchFamily="34" charset="0"/>
              </a:rPr>
              <a:t>that I don’t have to be </a:t>
            </a:r>
            <a:r>
              <a:rPr lang="en-US" sz="3000" b="1" dirty="0">
                <a:solidFill>
                  <a:srgbClr val="EDAA17"/>
                </a:solidFill>
                <a:latin typeface="Myriad Pro" panose="020B0503030403020204" pitchFamily="34" charset="0"/>
              </a:rPr>
              <a:t>AFRAID</a:t>
            </a:r>
            <a:r>
              <a:rPr lang="en-US" sz="3000" b="1" dirty="0">
                <a:solidFill>
                  <a:schemeClr val="bg1"/>
                </a:solidFill>
                <a:latin typeface="Myriad Pro" panose="020B0503030403020204" pitchFamily="34" charset="0"/>
              </a:rPr>
              <a:t> anymore</a:t>
            </a:r>
            <a:endParaRPr lang="en-US" sz="3000" b="1" dirty="0">
              <a:solidFill>
                <a:prstClr val="white"/>
              </a:solidFill>
              <a:latin typeface="Myriad Pro" panose="020B0503030403020204" pitchFamily="34" charset="0"/>
            </a:endParaRPr>
          </a:p>
          <a:p>
            <a:pPr marL="385763" lvl="0" indent="-385763">
              <a:buFont typeface="+mj-lt"/>
              <a:buAutoNum type="arabicPeriod"/>
            </a:pPr>
            <a:r>
              <a:rPr lang="en-US" sz="3000" b="1" dirty="0">
                <a:solidFill>
                  <a:prstClr val="white"/>
                </a:solidFill>
                <a:latin typeface="Myriad Pro" panose="020B0503030403020204" pitchFamily="34" charset="0"/>
              </a:rPr>
              <a:t>It means I’m convinced of His </a:t>
            </a:r>
            <a:r>
              <a:rPr lang="en-US" sz="3000" b="1" dirty="0">
                <a:solidFill>
                  <a:srgbClr val="EDAA17"/>
                </a:solidFill>
                <a:latin typeface="Myriad Pro" panose="020B0503030403020204" pitchFamily="34" charset="0"/>
              </a:rPr>
              <a:t>GOODNESS</a:t>
            </a:r>
          </a:p>
          <a:p>
            <a:endParaRPr lang="en-US" sz="2400" b="1" dirty="0">
              <a:solidFill>
                <a:schemeClr val="bg1"/>
              </a:solidFill>
              <a:latin typeface="Myriad Pro" panose="020B0503030403020204" pitchFamily="34" charset="0"/>
            </a:endParaRPr>
          </a:p>
          <a:p>
            <a:endParaRPr lang="en-US" sz="2400" b="1"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412610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836094" y="539990"/>
            <a:ext cx="10409630" cy="4062651"/>
          </a:xfrm>
          <a:prstGeom prst="rect">
            <a:avLst/>
          </a:prstGeom>
          <a:noFill/>
        </p:spPr>
        <p:txBody>
          <a:bodyPr wrap="square" rtlCol="0">
            <a:spAutoFit/>
          </a:bodyPr>
          <a:lstStyle/>
          <a:p>
            <a:r>
              <a:rPr lang="en-US" sz="3150" b="1" i="1" dirty="0">
                <a:solidFill>
                  <a:srgbClr val="EDAA17"/>
                </a:solidFill>
                <a:latin typeface="Myriad Pro" panose="020B0503030403020204" pitchFamily="34" charset="0"/>
              </a:rPr>
              <a:t>Ezekiel 32:39-41 (</a:t>
            </a:r>
            <a:r>
              <a:rPr lang="en-US" sz="3150" b="1" i="1" dirty="0" err="1">
                <a:solidFill>
                  <a:srgbClr val="EDAA17"/>
                </a:solidFill>
                <a:latin typeface="Myriad Pro" panose="020B0503030403020204" pitchFamily="34" charset="0"/>
              </a:rPr>
              <a:t>esv</a:t>
            </a:r>
            <a:r>
              <a:rPr lang="en-US" sz="3150" b="1" i="1" dirty="0">
                <a:solidFill>
                  <a:srgbClr val="EDAA17"/>
                </a:solidFill>
                <a:latin typeface="Myriad Pro" panose="020B0503030403020204" pitchFamily="34" charset="0"/>
              </a:rPr>
              <a:t>)</a:t>
            </a:r>
          </a:p>
          <a:p>
            <a:endParaRPr lang="en-US" sz="600" dirty="0">
              <a:solidFill>
                <a:schemeClr val="bg1"/>
              </a:solidFill>
            </a:endParaRPr>
          </a:p>
          <a:p>
            <a:r>
              <a:rPr lang="en-US" sz="3150" i="1" dirty="0">
                <a:solidFill>
                  <a:schemeClr val="bg1"/>
                </a:solidFill>
                <a:latin typeface="Myriad Pro" panose="020B0503030403020204" pitchFamily="34" charset="0"/>
              </a:rPr>
              <a:t>39 I will give them one heart and one way, that they may fear me forever, for their own good and the good of their children after them. 40 I will make with them an everlasting covenant, that I will not turn away from doing good to them. And I will put the fear of me in their hearts, that they may not turn from me. 41 I will rejoice in doing them good, and I will plant them in this land in faithfulness, with all my heart and all my soul</a:t>
            </a:r>
            <a:endParaRPr lang="en-US" sz="3150" i="1" dirty="0">
              <a:solidFill>
                <a:srgbClr val="404040"/>
              </a:solidFill>
              <a:latin typeface="Myriad Pro" panose="020B0503030403020204" pitchFamily="34" charset="0"/>
            </a:endParaRPr>
          </a:p>
        </p:txBody>
      </p:sp>
    </p:spTree>
    <p:extLst>
      <p:ext uri="{BB962C8B-B14F-4D97-AF65-F5344CB8AC3E}">
        <p14:creationId xmlns:p14="http://schemas.microsoft.com/office/powerpoint/2010/main" val="320556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836094" y="539990"/>
            <a:ext cx="10409630" cy="3577903"/>
          </a:xfrm>
          <a:prstGeom prst="rect">
            <a:avLst/>
          </a:prstGeom>
          <a:noFill/>
        </p:spPr>
        <p:txBody>
          <a:bodyPr wrap="square" rtlCol="0">
            <a:spAutoFit/>
          </a:bodyPr>
          <a:lstStyle/>
          <a:p>
            <a:r>
              <a:rPr lang="en-US" sz="3150" b="1" i="1" dirty="0">
                <a:solidFill>
                  <a:srgbClr val="EDAA17"/>
                </a:solidFill>
                <a:latin typeface="Myriad Pro" panose="020B0503030403020204" pitchFamily="34" charset="0"/>
              </a:rPr>
              <a:t>Ezekiel 33:8-9 (</a:t>
            </a:r>
            <a:r>
              <a:rPr lang="en-US" sz="3150" b="1" i="1" dirty="0" err="1">
                <a:solidFill>
                  <a:srgbClr val="EDAA17"/>
                </a:solidFill>
                <a:latin typeface="Myriad Pro" panose="020B0503030403020204" pitchFamily="34" charset="0"/>
              </a:rPr>
              <a:t>esv</a:t>
            </a:r>
            <a:r>
              <a:rPr lang="en-US" sz="3150" b="1" i="1" dirty="0">
                <a:solidFill>
                  <a:srgbClr val="EDAA17"/>
                </a:solidFill>
                <a:latin typeface="Myriad Pro" panose="020B0503030403020204" pitchFamily="34" charset="0"/>
              </a:rPr>
              <a:t>)</a:t>
            </a:r>
          </a:p>
          <a:p>
            <a:endParaRPr lang="en-US" sz="600" dirty="0">
              <a:solidFill>
                <a:schemeClr val="bg1"/>
              </a:solidFill>
            </a:endParaRPr>
          </a:p>
          <a:p>
            <a:r>
              <a:rPr lang="en-US" sz="3150" i="1" dirty="0">
                <a:solidFill>
                  <a:schemeClr val="bg1"/>
                </a:solidFill>
                <a:latin typeface="Myriad Pro" panose="020B0503030403020204" pitchFamily="34" charset="0"/>
              </a:rPr>
              <a:t>8 I will cleanse them from all the guilt of their sin against me, and I will forgive all the guilt of their sin and rebellion against me. 9 And this city shall be to me a name of joy, a praise and a glory before all the nations of the earth who shall hear of all the good that I do for them. They shall fear and tremble because of all the good and all the prosperity I provide for it.</a:t>
            </a:r>
            <a:endParaRPr lang="en-US" sz="3150" i="1" dirty="0">
              <a:solidFill>
                <a:srgbClr val="404040"/>
              </a:solidFill>
              <a:latin typeface="Myriad Pro" panose="020B0503030403020204" pitchFamily="34" charset="0"/>
            </a:endParaRPr>
          </a:p>
        </p:txBody>
      </p:sp>
    </p:spTree>
    <p:extLst>
      <p:ext uri="{BB962C8B-B14F-4D97-AF65-F5344CB8AC3E}">
        <p14:creationId xmlns:p14="http://schemas.microsoft.com/office/powerpoint/2010/main" val="312396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FE62CD-09CC-4872-A28B-F7B86C81D5F4}"/>
              </a:ext>
            </a:extLst>
          </p:cNvPr>
          <p:cNvSpPr txBox="1"/>
          <p:nvPr/>
        </p:nvSpPr>
        <p:spPr>
          <a:xfrm>
            <a:off x="735677" y="854440"/>
            <a:ext cx="10769138" cy="2192908"/>
          </a:xfrm>
          <a:prstGeom prst="rect">
            <a:avLst/>
          </a:prstGeom>
          <a:noFill/>
        </p:spPr>
        <p:txBody>
          <a:bodyPr wrap="square" rtlCol="0">
            <a:spAutoFit/>
          </a:bodyPr>
          <a:lstStyle/>
          <a:p>
            <a:pPr algn="ctr"/>
            <a:r>
              <a:rPr lang="en-US" sz="3600" b="1" dirty="0">
                <a:solidFill>
                  <a:schemeClr val="bg1"/>
                </a:solidFill>
                <a:latin typeface="Myriad Pro" panose="020B0503030403020204" pitchFamily="34" charset="0"/>
              </a:rPr>
              <a:t>Big Idea</a:t>
            </a:r>
          </a:p>
          <a:p>
            <a:endParaRPr lang="en-US" sz="3375" b="1" dirty="0">
              <a:solidFill>
                <a:schemeClr val="bg1"/>
              </a:solidFill>
              <a:latin typeface="Myriad Pro" panose="020B0503030403020204" pitchFamily="34" charset="0"/>
            </a:endParaRPr>
          </a:p>
          <a:p>
            <a:endParaRPr lang="en-US" sz="3375" b="1" dirty="0">
              <a:solidFill>
                <a:srgbClr val="EDAA17"/>
              </a:solidFill>
              <a:latin typeface="Myriad Pro" panose="020B0503030403020204" pitchFamily="34" charset="0"/>
            </a:endParaRPr>
          </a:p>
          <a:p>
            <a:pPr algn="ctr"/>
            <a:r>
              <a:rPr lang="en-US" sz="3300" b="1" dirty="0">
                <a:solidFill>
                  <a:schemeClr val="bg1"/>
                </a:solidFill>
                <a:latin typeface="Myriad Pro" panose="020B0503030403020204" pitchFamily="34" charset="0"/>
              </a:rPr>
              <a:t>To have the </a:t>
            </a:r>
            <a:r>
              <a:rPr lang="en-US" sz="3300" b="1" dirty="0">
                <a:solidFill>
                  <a:srgbClr val="EDAA17"/>
                </a:solidFill>
                <a:latin typeface="Myriad Pro" panose="020B0503030403020204" pitchFamily="34" charset="0"/>
              </a:rPr>
              <a:t>PROPER FEAR </a:t>
            </a:r>
            <a:r>
              <a:rPr lang="en-US" sz="3300" b="1" dirty="0">
                <a:solidFill>
                  <a:schemeClr val="bg1"/>
                </a:solidFill>
                <a:latin typeface="Myriad Pro" panose="020B0503030403020204" pitchFamily="34" charset="0"/>
              </a:rPr>
              <a:t>of God is to </a:t>
            </a:r>
            <a:r>
              <a:rPr lang="en-US" sz="3300" b="1" dirty="0">
                <a:solidFill>
                  <a:srgbClr val="EDAA17"/>
                </a:solidFill>
                <a:latin typeface="Myriad Pro" panose="020B0503030403020204" pitchFamily="34" charset="0"/>
              </a:rPr>
              <a:t>WORSHIP</a:t>
            </a:r>
            <a:r>
              <a:rPr lang="en-US" sz="3300" b="1" dirty="0">
                <a:solidFill>
                  <a:schemeClr val="bg1"/>
                </a:solidFill>
                <a:latin typeface="Myriad Pro" panose="020B0503030403020204" pitchFamily="34" charset="0"/>
              </a:rPr>
              <a:t> God</a:t>
            </a:r>
            <a:endParaRPr lang="en-US" sz="3600" b="1" dirty="0">
              <a:solidFill>
                <a:schemeClr val="bg1"/>
              </a:solidFill>
              <a:latin typeface="Myriad Pro" panose="020B0503030403020204" pitchFamily="34" charset="0"/>
            </a:endParaRPr>
          </a:p>
        </p:txBody>
      </p:sp>
      <p:sp>
        <p:nvSpPr>
          <p:cNvPr id="5" name="Triangle 2">
            <a:extLst>
              <a:ext uri="{FF2B5EF4-FFF2-40B4-BE49-F238E27FC236}">
                <a16:creationId xmlns:a16="http://schemas.microsoft.com/office/drawing/2014/main" id="{96BDD00D-8F4E-47B5-AEDA-670A78F0E0F2}"/>
              </a:ext>
            </a:extLst>
          </p:cNvPr>
          <p:cNvSpPr/>
          <p:nvPr/>
        </p:nvSpPr>
        <p:spPr>
          <a:xfrm rot="16200000">
            <a:off x="3934564" y="230029"/>
            <a:ext cx="157397" cy="19449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3">
            <a:extLst>
              <a:ext uri="{FF2B5EF4-FFF2-40B4-BE49-F238E27FC236}">
                <a16:creationId xmlns:a16="http://schemas.microsoft.com/office/drawing/2014/main" id="{1BCCC687-1159-4F59-BF0D-67AD24D48BC4}"/>
              </a:ext>
            </a:extLst>
          </p:cNvPr>
          <p:cNvSpPr/>
          <p:nvPr/>
        </p:nvSpPr>
        <p:spPr>
          <a:xfrm rot="5400000">
            <a:off x="8035487" y="230029"/>
            <a:ext cx="157397" cy="19449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950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5516</TotalTime>
  <Words>387</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 Light</vt:lpstr>
      <vt:lpstr>Myriad Pro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dc:creator>
  <cp:lastModifiedBy>Jacob Salas</cp:lastModifiedBy>
  <cp:revision>17</cp:revision>
  <dcterms:created xsi:type="dcterms:W3CDTF">2021-06-01T22:58:23Z</dcterms:created>
  <dcterms:modified xsi:type="dcterms:W3CDTF">2024-05-19T14:52:44Z</dcterms:modified>
</cp:coreProperties>
</file>